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Raleway"/>
      <p:regular r:id="rId11"/>
      <p:bold r:id="rId12"/>
      <p:italic r:id="rId13"/>
      <p:boldItalic r:id="rId14"/>
    </p:embeddedFont>
    <p:embeddedFont>
      <p:font typeface="Raleway ExtraBold"/>
      <p:bold r:id="rId15"/>
      <p:boldItalic r:id="rId16"/>
    </p:embeddedFont>
    <p:embeddedFont>
      <p:font typeface="Raleway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Light-boldItalic.fntdata"/><Relationship Id="rId11" Type="http://schemas.openxmlformats.org/officeDocument/2006/relationships/font" Target="fonts/Raleway-regular.fntdata"/><Relationship Id="rId10" Type="http://schemas.openxmlformats.org/officeDocument/2006/relationships/slide" Target="slides/slide6.xml"/><Relationship Id="rId13" Type="http://schemas.openxmlformats.org/officeDocument/2006/relationships/font" Target="fonts/Raleway-italic.fntdata"/><Relationship Id="rId12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alewayExtraBold-bold.fntdata"/><Relationship Id="rId14" Type="http://schemas.openxmlformats.org/officeDocument/2006/relationships/font" Target="fonts/Raleway-boldItalic.fntdata"/><Relationship Id="rId17" Type="http://schemas.openxmlformats.org/officeDocument/2006/relationships/font" Target="fonts/RalewayLight-regular.fntdata"/><Relationship Id="rId16" Type="http://schemas.openxmlformats.org/officeDocument/2006/relationships/font" Target="fonts/RalewayExtraBold-boldItalic.fntdata"/><Relationship Id="rId5" Type="http://schemas.openxmlformats.org/officeDocument/2006/relationships/slide" Target="slides/slide1.xml"/><Relationship Id="rId19" Type="http://schemas.openxmlformats.org/officeDocument/2006/relationships/font" Target="fonts/RalewayLight-italic.fntdata"/><Relationship Id="rId6" Type="http://schemas.openxmlformats.org/officeDocument/2006/relationships/slide" Target="slides/slide2.xml"/><Relationship Id="rId18" Type="http://schemas.openxmlformats.org/officeDocument/2006/relationships/font" Target="fonts/RalewayLigh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207dfe2cc_1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207dfe2cc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solidFill>
          <a:srgbClr val="FFB6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FFB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solidFill>
          <a:srgbClr val="FFB600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B600"/>
                </a:solidFill>
              </a:defRPr>
            </a:lvl1pPr>
            <a:lvl2pPr lvl="1">
              <a:buNone/>
              <a:defRPr>
                <a:solidFill>
                  <a:srgbClr val="FFB600"/>
                </a:solidFill>
              </a:defRPr>
            </a:lvl2pPr>
            <a:lvl3pPr lvl="2">
              <a:buNone/>
              <a:defRPr>
                <a:solidFill>
                  <a:srgbClr val="FFB600"/>
                </a:solidFill>
              </a:defRPr>
            </a:lvl3pPr>
            <a:lvl4pPr lvl="3">
              <a:buNone/>
              <a:defRPr>
                <a:solidFill>
                  <a:srgbClr val="FFB600"/>
                </a:solidFill>
              </a:defRPr>
            </a:lvl4pPr>
            <a:lvl5pPr lvl="4">
              <a:buNone/>
              <a:defRPr>
                <a:solidFill>
                  <a:srgbClr val="FFB600"/>
                </a:solidFill>
              </a:defRPr>
            </a:lvl5pPr>
            <a:lvl6pPr lvl="5">
              <a:buNone/>
              <a:defRPr>
                <a:solidFill>
                  <a:srgbClr val="FFB600"/>
                </a:solidFill>
              </a:defRPr>
            </a:lvl6pPr>
            <a:lvl7pPr lvl="6">
              <a:buNone/>
              <a:defRPr>
                <a:solidFill>
                  <a:srgbClr val="FFB600"/>
                </a:solidFill>
              </a:defRPr>
            </a:lvl7pPr>
            <a:lvl8pPr lvl="7">
              <a:buNone/>
              <a:defRPr>
                <a:solidFill>
                  <a:srgbClr val="FFB600"/>
                </a:solidFill>
              </a:defRPr>
            </a:lvl8pPr>
            <a:lvl9pPr lvl="8">
              <a:buNone/>
              <a:defRPr>
                <a:solidFill>
                  <a:srgbClr val="FFB6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922000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678687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0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ed">
  <p:cSld name="BLANK_1">
    <p:bg>
      <p:bgPr>
        <a:solidFill>
          <a:srgbClr val="FFB6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xd.adobe.com/view/0d4ddf42-d780-4370-4e1e-24abfcde2304-7b7c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Hack4Edu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Hello!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63" name="Google Shape;63;p13"/>
          <p:cNvSpPr txBox="1"/>
          <p:nvPr>
            <p:ph idx="4294967295" type="subTitle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We are Students 4 Students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Presenting our solution for the challenge: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Hack the Learning Space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Nawang, Eline, Cedric, Wouter and Lukas</a:t>
            </a:r>
            <a:endParaRPr sz="1400"/>
          </a:p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idx="4294967295" type="ctrTitle"/>
          </p:nvPr>
        </p:nvSpPr>
        <p:spPr>
          <a:xfrm>
            <a:off x="685800" y="1201275"/>
            <a:ext cx="4977600" cy="274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B6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B6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B600"/>
                </a:solidFill>
                <a:latin typeface="Raleway"/>
                <a:ea typeface="Raleway"/>
                <a:cs typeface="Raleway"/>
                <a:sym typeface="Raleway"/>
              </a:rPr>
              <a:t>Solution:</a:t>
            </a:r>
            <a:endParaRPr b="1" sz="4800">
              <a:solidFill>
                <a:srgbClr val="FFB6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800">
              <a:solidFill>
                <a:srgbClr val="FFB6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FFB600"/>
              </a:solidFill>
            </a:endParaRPr>
          </a:p>
        </p:txBody>
      </p:sp>
      <p:sp>
        <p:nvSpPr>
          <p:cNvPr id="70" name="Google Shape;70;p14"/>
          <p:cNvSpPr txBox="1"/>
          <p:nvPr>
            <p:ph idx="4294967295" type="subTitle"/>
          </p:nvPr>
        </p:nvSpPr>
        <p:spPr>
          <a:xfrm>
            <a:off x="685800" y="3411555"/>
            <a:ext cx="4977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7334564" y="2384367"/>
            <a:ext cx="299775" cy="286236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14"/>
          <p:cNvGrpSpPr/>
          <p:nvPr/>
        </p:nvGrpSpPr>
        <p:grpSpPr>
          <a:xfrm>
            <a:off x="6962708" y="777025"/>
            <a:ext cx="1284369" cy="1284693"/>
            <a:chOff x="6654650" y="3665275"/>
            <a:chExt cx="409100" cy="409125"/>
          </a:xfrm>
        </p:grpSpPr>
        <p:sp>
          <p:nvSpPr>
            <p:cNvPr id="73" name="Google Shape;73;p14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" name="Google Shape;75;p14"/>
          <p:cNvGrpSpPr/>
          <p:nvPr/>
        </p:nvGrpSpPr>
        <p:grpSpPr>
          <a:xfrm rot="290934">
            <a:off x="5826714" y="2216476"/>
            <a:ext cx="848543" cy="848624"/>
            <a:chOff x="570875" y="4322250"/>
            <a:chExt cx="443300" cy="443325"/>
          </a:xfrm>
        </p:grpSpPr>
        <p:sp>
          <p:nvSpPr>
            <p:cNvPr id="76" name="Google Shape;76;p14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4"/>
          <p:cNvSpPr/>
          <p:nvPr/>
        </p:nvSpPr>
        <p:spPr>
          <a:xfrm rot="2466717">
            <a:off x="5819909" y="1025895"/>
            <a:ext cx="416526" cy="39771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 rot="-1609245">
            <a:off x="6429073" y="1276138"/>
            <a:ext cx="299725" cy="28620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 rot="2926063">
            <a:off x="8246537" y="1502870"/>
            <a:ext cx="224479" cy="214340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 rot="-1609158">
            <a:off x="8202241" y="284727"/>
            <a:ext cx="202232" cy="19309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5" name="Google Shape;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9475" y="2203950"/>
            <a:ext cx="1670225" cy="74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Remove the boundaries for asking </a:t>
            </a:r>
            <a:r>
              <a:rPr lang="en" sz="2400">
                <a:solidFill>
                  <a:srgbClr val="FFB600"/>
                </a:solidFill>
              </a:rPr>
              <a:t>questions</a:t>
            </a:r>
            <a:endParaRPr sz="2400">
              <a:solidFill>
                <a:srgbClr val="FFB600"/>
              </a:solidFill>
            </a:endParaRPr>
          </a:p>
        </p:txBody>
      </p:sp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922000" y="1344125"/>
            <a:ext cx="6866100" cy="30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Online platform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Student ask questions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 vote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Answer: student AND lecturer (anonymous)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=&gt; </a:t>
            </a:r>
            <a:r>
              <a:rPr lang="en">
                <a:solidFill>
                  <a:schemeClr val="dk2"/>
                </a:solidFill>
              </a:rPr>
              <a:t>Benefit for both parties</a:t>
            </a:r>
            <a:endParaRPr/>
          </a:p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3" name="Google Shape;93;p15"/>
          <p:cNvGrpSpPr/>
          <p:nvPr/>
        </p:nvGrpSpPr>
        <p:grpSpPr>
          <a:xfrm>
            <a:off x="8119638" y="225980"/>
            <a:ext cx="539546" cy="879605"/>
            <a:chOff x="6730350" y="2315900"/>
            <a:chExt cx="257700" cy="420100"/>
          </a:xfrm>
        </p:grpSpPr>
        <p:sp>
          <p:nvSpPr>
            <p:cNvPr id="94" name="Google Shape;94;p15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u="sng">
                <a:solidFill>
                  <a:srgbClr val="FFB600"/>
                </a:solidFill>
                <a:hlinkClick r:id="rId3"/>
              </a:rPr>
              <a:t>Demo</a:t>
            </a:r>
            <a:endParaRPr sz="9600" u="sng">
              <a:solidFill>
                <a:srgbClr val="FFB600"/>
              </a:solidFill>
            </a:endParaRPr>
          </a:p>
        </p:txBody>
      </p:sp>
      <p:sp>
        <p:nvSpPr>
          <p:cNvPr id="104" name="Google Shape;104;p1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" name="Google Shape;110;p17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Thanks</a:t>
            </a:r>
            <a:r>
              <a:rPr lang="en" sz="9600">
                <a:solidFill>
                  <a:srgbClr val="FFB600"/>
                </a:solidFill>
              </a:rPr>
              <a:t>!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111" name="Google Shape;111;p17"/>
          <p:cNvSpPr txBox="1"/>
          <p:nvPr>
            <p:ph idx="4294967295" type="subTitle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Any questions?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/>
          </a:p>
        </p:txBody>
      </p:sp>
      <p:sp>
        <p:nvSpPr>
          <p:cNvPr id="112" name="Google Shape;112;p17"/>
          <p:cNvSpPr/>
          <p:nvPr/>
        </p:nvSpPr>
        <p:spPr>
          <a:xfrm>
            <a:off x="8054234" y="327815"/>
            <a:ext cx="798007" cy="725835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liv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